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2A7E3A6-EFDB-48BC-9CC7-27DE2C5CE779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865B6E-5CFA-45BB-B6DC-1CE7FC3DA1D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Kony</a:t>
            </a:r>
            <a:r>
              <a:rPr lang="en-US" dirty="0" smtClean="0"/>
              <a:t> Who”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</a:t>
            </a:r>
          </a:p>
          <a:p>
            <a:r>
              <a:rPr lang="en-US" dirty="0" smtClean="0"/>
              <a:t>Andrew Major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ndepthafrica.com/wp-content/uploads/2012/03/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733800"/>
            <a:ext cx="3047999" cy="304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Joseph </a:t>
            </a:r>
            <a:r>
              <a:rPr lang="en-US" dirty="0" err="1"/>
              <a:t>K</a:t>
            </a:r>
            <a:r>
              <a:rPr lang="en-US" dirty="0" err="1" smtClean="0"/>
              <a:t>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51 year old man</a:t>
            </a:r>
          </a:p>
          <a:p>
            <a:r>
              <a:rPr lang="en-US" sz="3600" dirty="0" smtClean="0"/>
              <a:t>Christian extremist</a:t>
            </a:r>
          </a:p>
          <a:p>
            <a:r>
              <a:rPr lang="en-US" sz="3600" dirty="0" smtClean="0"/>
              <a:t>The leader and founder of the LRA</a:t>
            </a:r>
          </a:p>
          <a:p>
            <a:r>
              <a:rPr lang="en-US" sz="3600" dirty="0" smtClean="0"/>
              <a:t>Political power in </a:t>
            </a:r>
          </a:p>
          <a:p>
            <a:pPr>
              <a:buNone/>
            </a:pPr>
            <a:r>
              <a:rPr lang="en-US" sz="3600" dirty="0" smtClean="0"/>
              <a:t>Uganda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Altered Christian ideals</a:t>
            </a:r>
          </a:p>
          <a:p>
            <a:r>
              <a:rPr lang="en-US" sz="4000" dirty="0" smtClean="0"/>
              <a:t>Abduction</a:t>
            </a:r>
          </a:p>
          <a:p>
            <a:r>
              <a:rPr lang="en-US" sz="4000" dirty="0" smtClean="0"/>
              <a:t>Child Soldiers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static.guim.co.uk/sys-images/Guardian/About/General/2012/3/8/1331246465420/-Kony-2012--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733800"/>
            <a:ext cx="46990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Operation North</a:t>
            </a:r>
          </a:p>
          <a:p>
            <a:r>
              <a:rPr lang="en-US" sz="4000" dirty="0" smtClean="0"/>
              <a:t>President </a:t>
            </a:r>
            <a:r>
              <a:rPr lang="en-US" sz="4000" dirty="0" err="1" smtClean="0"/>
              <a:t>Museveni</a:t>
            </a:r>
            <a:endParaRPr lang="en-US" sz="4000" dirty="0" smtClean="0"/>
          </a:p>
          <a:p>
            <a:r>
              <a:rPr lang="en-US" sz="4000" dirty="0" smtClean="0"/>
              <a:t>Install Theocracy</a:t>
            </a:r>
          </a:p>
        </p:txBody>
      </p:sp>
      <p:pic>
        <p:nvPicPr>
          <p:cNvPr id="16388" name="Picture 4" descr="http://www.iipt.org/newsletter/images/Uganda.Museveni.MK%202%20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819400"/>
            <a:ext cx="2900239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cdn.socialnomics.net/wp-content/uploads/2012/03/Joseph-Kony-2012-Po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733800"/>
            <a:ext cx="3434089" cy="312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Kony</a:t>
            </a:r>
            <a:r>
              <a:rPr lang="en-US" dirty="0" smtClean="0"/>
              <a:t>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Created by </a:t>
            </a:r>
            <a:r>
              <a:rPr lang="en-US" sz="4000" dirty="0"/>
              <a:t>J</a:t>
            </a:r>
            <a:r>
              <a:rPr lang="en-US" sz="4000" dirty="0" smtClean="0"/>
              <a:t>ason Russell</a:t>
            </a:r>
          </a:p>
          <a:p>
            <a:r>
              <a:rPr lang="en-US" sz="4000" dirty="0" smtClean="0"/>
              <a:t>Goal to educate people on who </a:t>
            </a:r>
            <a:r>
              <a:rPr lang="en-US" sz="4000" dirty="0" err="1" smtClean="0"/>
              <a:t>Kony</a:t>
            </a:r>
            <a:r>
              <a:rPr lang="en-US" sz="4000" dirty="0"/>
              <a:t> </a:t>
            </a:r>
            <a:r>
              <a:rPr lang="en-US" sz="4000" dirty="0" smtClean="0"/>
              <a:t>is, and what he is doing</a:t>
            </a:r>
          </a:p>
          <a:p>
            <a:r>
              <a:rPr lang="en-US" sz="4000" dirty="0" smtClean="0"/>
              <a:t>TRI</a:t>
            </a:r>
          </a:p>
          <a:p>
            <a:r>
              <a:rPr lang="en-US" sz="4000" dirty="0" smtClean="0"/>
              <a:t>Cover the Night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 descr="http://eoimages.gsfc.nasa.gov/images/imagerecords/57000/57723/globe_west_2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609600"/>
            <a:ext cx="3429000" cy="3429000"/>
          </a:xfrm>
          <a:prstGeom prst="rect">
            <a:avLst/>
          </a:prstGeom>
          <a:noFill/>
        </p:spPr>
      </p:pic>
      <p:pic>
        <p:nvPicPr>
          <p:cNvPr id="13320" name="Picture 8" descr="http://assets.vice.com/content-images/contentimage/no-slug/b8d8315d921475e34ee01b2862dfc4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0"/>
            <a:ext cx="4008929" cy="2209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19" cy="7620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3314" name="Picture 2" descr="http://graphics8.nytimes.com/images/2008/04/10/timestopics/topics_kony_190/topics_kony_190-sfSp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371600"/>
            <a:ext cx="4020857" cy="2667000"/>
          </a:xfrm>
          <a:prstGeom prst="rect">
            <a:avLst/>
          </a:prstGeom>
          <a:noFill/>
        </p:spPr>
      </p:pic>
      <p:pic>
        <p:nvPicPr>
          <p:cNvPr id="13316" name="Picture 4" descr="http://hopeonline.co.za/wp-content/uploads/2012/03/kony-2012_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3581400"/>
            <a:ext cx="4875384" cy="2876551"/>
          </a:xfrm>
          <a:prstGeom prst="rect">
            <a:avLst/>
          </a:prstGeom>
          <a:noFill/>
        </p:spPr>
      </p:pic>
      <p:pic>
        <p:nvPicPr>
          <p:cNvPr id="13318" name="Picture 6" descr="http://i2.cdn.turner.com/cnn/dam/assets/120317122415-erin-jason-russell-kony-filmmaker-in-trouble-00001506-story-top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4648200"/>
            <a:ext cx="3522132" cy="1981200"/>
          </a:xfrm>
          <a:prstGeom prst="rect">
            <a:avLst/>
          </a:prstGeom>
          <a:noFill/>
        </p:spPr>
      </p:pic>
      <p:pic>
        <p:nvPicPr>
          <p:cNvPr id="13324" name="Picture 12" descr="http://www.sabotagetimes.com/wp-content/uploads/kony-201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10000" y="2133600"/>
            <a:ext cx="256693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http://www.youtube.com/watch?v=Y4MnpzG5Sqc</a:t>
            </a:r>
          </a:p>
          <a:p>
            <a:r>
              <a:rPr lang="en-US" dirty="0" smtClean="0"/>
              <a:t>http://www.youtube.com/watch?v=dWiF9hSgyoU&amp;feature=related</a:t>
            </a:r>
          </a:p>
          <a:p>
            <a:r>
              <a:rPr lang="en-US" dirty="0" smtClean="0"/>
              <a:t>http://www.invisiblechildren.com</a:t>
            </a:r>
            <a:r>
              <a:rPr lang="en-US" dirty="0" smtClean="0"/>
              <a:t>/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Consulted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>
                <a:latin typeface="Calibri" pitchFamily="34" charset="0"/>
                <a:cs typeface="Calibri" pitchFamily="34" charset="0"/>
              </a:rPr>
              <a:t>Iz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ama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, Angelo. "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Kony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Is Not the Problem."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New York Times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21 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	Mar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 2012: A23(L). </a:t>
            </a:r>
          </a:p>
          <a:p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Gale  Student Resources In Context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 Web. 25 May 2012.</a:t>
            </a:r>
          </a:p>
          <a:p>
            <a:r>
              <a:rPr lang="en-US" sz="3600" dirty="0" smtClean="0">
                <a:latin typeface="Calibri" pitchFamily="34" charset="0"/>
                <a:cs typeface="Calibri" pitchFamily="34" charset="0"/>
              </a:rPr>
              <a:t>"LRA Nurtures the Next Generation of Child Soldiers."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Africa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	News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Service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27 Mar. 2012. </a:t>
            </a:r>
          </a:p>
          <a:p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Gale Student Resources In Context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 Web. 25 May 2012.</a:t>
            </a:r>
          </a:p>
          <a:p>
            <a:r>
              <a:rPr lang="en-US" sz="3600" dirty="0" smtClean="0">
                <a:latin typeface="Calibri" pitchFamily="34" charset="0"/>
                <a:cs typeface="Calibri" pitchFamily="34" charset="0"/>
              </a:rPr>
              <a:t>"Joseph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Kony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Biography."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Joseph </a:t>
            </a:r>
            <a:r>
              <a:rPr lang="en-US" sz="3600" i="1" dirty="0" err="1" smtClean="0">
                <a:latin typeface="Calibri" pitchFamily="34" charset="0"/>
                <a:cs typeface="Calibri" pitchFamily="34" charset="0"/>
              </a:rPr>
              <a:t>Kony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 Biography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 Web. 30 May 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	2012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   </a:t>
            </a:r>
          </a:p>
          <a:p>
            <a:pPr>
              <a:buNone/>
            </a:pPr>
            <a:r>
              <a:rPr lang="en-US" sz="3600" dirty="0" smtClean="0">
                <a:latin typeface="Calibri" pitchFamily="34" charset="0"/>
                <a:cs typeface="Calibri" pitchFamily="34" charset="0"/>
              </a:rPr>
              <a:t>		&lt;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http://konyfacts.com/joseph-kony-biography/&gt;.</a:t>
            </a:r>
          </a:p>
          <a:p>
            <a:r>
              <a:rPr lang="en-US" sz="3600" dirty="0" smtClean="0">
                <a:latin typeface="Calibri" pitchFamily="34" charset="0"/>
                <a:cs typeface="Calibri" pitchFamily="34" charset="0"/>
              </a:rPr>
              <a:t>"The Lord's Resistance Army."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War Child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 Web. 31 May 2012. </a:t>
            </a:r>
          </a:p>
          <a:p>
            <a:pPr>
              <a:buNone/>
            </a:pPr>
            <a:r>
              <a:rPr lang="en-US" sz="3600" dirty="0" smtClean="0">
                <a:latin typeface="Calibri" pitchFamily="34" charset="0"/>
                <a:cs typeface="Calibri" pitchFamily="34" charset="0"/>
              </a:rPr>
              <a:t>		&lt;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http://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www.warchild.org.uk/issues/the-lords-resistance-	army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&gt;.</a:t>
            </a:r>
          </a:p>
          <a:p>
            <a:r>
              <a:rPr lang="en-US" sz="3600" dirty="0" smtClean="0">
                <a:latin typeface="Calibri" pitchFamily="34" charset="0"/>
                <a:cs typeface="Calibri" pitchFamily="34" charset="0"/>
              </a:rPr>
              <a:t>"KONY 2012."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YouTube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 YouTube, 05 Mar. 2012. Web. 03 June 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	2012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 </a:t>
            </a:r>
          </a:p>
          <a:p>
            <a:r>
              <a:rPr lang="en-US" sz="3600" dirty="0" smtClean="0">
                <a:latin typeface="Calibri" pitchFamily="34" charset="0"/>
                <a:cs typeface="Calibri" pitchFamily="34" charset="0"/>
              </a:rPr>
              <a:t>&lt;http://www.youtube.com/watch?v=Y4MnpzG5Sqc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&gt;.</a:t>
            </a:r>
          </a:p>
          <a:p>
            <a:r>
              <a:rPr lang="en-US" sz="3600" dirty="0" smtClean="0">
                <a:latin typeface="Calibri" pitchFamily="34" charset="0"/>
                <a:cs typeface="Calibri" pitchFamily="34" charset="0"/>
              </a:rPr>
              <a:t>"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IndepthAfrica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." </a:t>
            </a:r>
            <a:r>
              <a:rPr lang="en-US" sz="3600" i="1" dirty="0" err="1" smtClean="0">
                <a:latin typeface="Calibri" pitchFamily="34" charset="0"/>
                <a:cs typeface="Calibri" pitchFamily="34" charset="0"/>
              </a:rPr>
              <a:t>Kony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 Web. 03 June 2012. 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	&lt;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http://indepthafrica.com/search/kony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/&gt;.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Consulted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Curtis, Polly. "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Kony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2012: The Reaction." </a:t>
            </a: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The Guardian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 Guardian News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and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Media, 11 Nov. 0054. Web. 03 June 2012.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&lt;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http://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www.guardian.co.uk/politics/reality-check-with-polly-	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curtis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/2012/mar/13/reality-check-kony-2012-reaction&gt;.</a:t>
            </a: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"IIPT March 2007 E-Newsletter." </a:t>
            </a: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IIPT March 2007 E-Newsletter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Web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 04 June 2012.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&lt;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http://www.iipt.org/newsletter/2007/March.html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&gt;.</a:t>
            </a: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"Joseph 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Kony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." </a:t>
            </a: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News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 04 June 2012. Web. 04 June 2012.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&lt;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http://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topics.nytimes.com/top/reference/timestopics/peopl	e/k/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joseph_kony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/index.html&gt;.</a:t>
            </a: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"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Kony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2012 Campaign â âaiming to Bring Joseph 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Kony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to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Justiceâ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."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en-US" sz="1800" i="1" dirty="0" err="1" smtClean="0">
                <a:latin typeface="Calibri" pitchFamily="34" charset="0"/>
                <a:cs typeface="Calibri" pitchFamily="34" charset="0"/>
              </a:rPr>
              <a:t>HopeOnline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 Web. 04 June 2012.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&lt;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http://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hopeonline.co.za/kony-2012-	campaign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/&gt;.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"Beating the 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Kony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Baloney." </a:t>
            </a: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VICE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 Web. 04 June 2012.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&lt;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http://www.vice.com/read/kony-baloney&gt;.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"NASA Visible Earth: The Blue Marble." </a:t>
            </a: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NASA Visible Earth: The Blue Marble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	Web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 04 June 2012. &lt;http://visibleearth.nasa.gov/view.php?id=57723&gt;.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132</TotalTime>
  <Words>112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“Kony Who”</vt:lpstr>
      <vt:lpstr>Joseph Kony</vt:lpstr>
      <vt:lpstr>Methods</vt:lpstr>
      <vt:lpstr>Government</vt:lpstr>
      <vt:lpstr>Kony 2012</vt:lpstr>
      <vt:lpstr>Pictures</vt:lpstr>
      <vt:lpstr>Links</vt:lpstr>
      <vt:lpstr>Work Consulted</vt:lpstr>
      <vt:lpstr>Work Consulted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“Kony Who”</dc:title>
  <dc:creator>Andrew</dc:creator>
  <cp:lastModifiedBy>Andrew</cp:lastModifiedBy>
  <cp:revision>16</cp:revision>
  <dcterms:created xsi:type="dcterms:W3CDTF">2012-06-04T02:20:32Z</dcterms:created>
  <dcterms:modified xsi:type="dcterms:W3CDTF">2012-06-04T04:32:40Z</dcterms:modified>
</cp:coreProperties>
</file>